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1"/>
  </p:notesMasterIdLst>
  <p:sldIdLst>
    <p:sldId id="256" r:id="rId3"/>
    <p:sldId id="260" r:id="rId4"/>
    <p:sldId id="261" r:id="rId5"/>
    <p:sldId id="262" r:id="rId6"/>
    <p:sldId id="263" r:id="rId7"/>
    <p:sldId id="264" r:id="rId8"/>
    <p:sldId id="257" r:id="rId9"/>
    <p:sldId id="258" r:id="rId10"/>
    <p:sldId id="259" r:id="rId12"/>
    <p:sldId id="265" r:id="rId13"/>
    <p:sldId id="266" r:id="rId14"/>
    <p:sldId id="267" r:id="rId15"/>
    <p:sldId id="268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60"/>
  </p:normalViewPr>
  <p:slideViewPr>
    <p:cSldViewPr snapToGrid="0">
      <p:cViewPr varScale="1">
        <p:scale>
          <a:sx n="74" d="100"/>
          <a:sy n="74" d="100"/>
        </p:scale>
        <p:origin x="340" y="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9" Type="http://schemas.openxmlformats.org/officeDocument/2006/relationships/tableStyles" Target="tableStyles.xml"/><Relationship Id="rId18" Type="http://schemas.openxmlformats.org/officeDocument/2006/relationships/viewProps" Target="viewProps.xml"/><Relationship Id="rId17" Type="http://schemas.openxmlformats.org/officeDocument/2006/relationships/presProps" Target="presProps.xml"/><Relationship Id="rId16" Type="http://schemas.openxmlformats.org/officeDocument/2006/relationships/slide" Target="slides/slide13.xml"/><Relationship Id="rId15" Type="http://schemas.openxmlformats.org/officeDocument/2006/relationships/slide" Target="slides/slide12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3996BF6-51F9-4603-841B-F2304A0613F4}" type="datetimeFigureOut">
              <a:rPr lang="en-IN" smtClean="0"/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09A5D31-2E1F-4B4B-8ADF-8FBDBCA37D1B}" type="slidenum">
              <a:rPr lang="en-IN" smtClean="0"/>
            </a:fld>
            <a:endParaRPr lang="en-I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8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09A5D31-2E1F-4B4B-8ADF-8FBDBCA37D1B}" type="slidenum">
              <a:rPr lang="en-IN" smtClean="0"/>
            </a:fld>
            <a:endParaRPr lang="en-IN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1A2814-0F51-418B-BED8-C69CD60C40D8}" type="datetimeFigureOut">
              <a:rPr lang="en-IN" smtClean="0"/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6EEB09-25E7-4DA2-8308-0B103DE24267}" type="slidenum">
              <a:rPr lang="en-IN" smtClean="0"/>
            </a:fld>
            <a:endParaRPr lang="en-I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1A2814-0F51-418B-BED8-C69CD60C40D8}" type="datetimeFigureOut">
              <a:rPr lang="en-IN" smtClean="0"/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6EEB09-25E7-4DA2-8308-0B103DE24267}" type="slidenum">
              <a:rPr lang="en-IN" smtClean="0"/>
            </a:fld>
            <a:endParaRPr lang="en-I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1A2814-0F51-418B-BED8-C69CD60C40D8}" type="datetimeFigureOut">
              <a:rPr lang="en-IN" smtClean="0"/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6EEB09-25E7-4DA2-8308-0B103DE24267}" type="slidenum">
              <a:rPr lang="en-IN" smtClean="0"/>
            </a:fld>
            <a:endParaRPr lang="en-I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1A2814-0F51-418B-BED8-C69CD60C40D8}" type="datetimeFigureOut">
              <a:rPr lang="en-IN" smtClean="0"/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6EEB09-25E7-4DA2-8308-0B103DE24267}" type="slidenum">
              <a:rPr lang="en-IN" smtClean="0"/>
            </a:fld>
            <a:endParaRPr lang="en-I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1A2814-0F51-418B-BED8-C69CD60C40D8}" type="datetimeFigureOut">
              <a:rPr lang="en-IN" smtClean="0"/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6EEB09-25E7-4DA2-8308-0B103DE24267}" type="slidenum">
              <a:rPr lang="en-IN" smtClean="0"/>
            </a:fld>
            <a:endParaRPr lang="en-I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1A2814-0F51-418B-BED8-C69CD60C40D8}" type="datetimeFigureOut">
              <a:rPr lang="en-IN" smtClean="0"/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6EEB09-25E7-4DA2-8308-0B103DE24267}" type="slidenum">
              <a:rPr lang="en-IN" smtClean="0"/>
            </a:fld>
            <a:endParaRPr lang="en-I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1A2814-0F51-418B-BED8-C69CD60C40D8}" type="datetimeFigureOut">
              <a:rPr lang="en-IN" smtClean="0"/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6EEB09-25E7-4DA2-8308-0B103DE24267}" type="slidenum">
              <a:rPr lang="en-IN" smtClean="0"/>
            </a:fld>
            <a:endParaRPr lang="en-I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1A2814-0F51-418B-BED8-C69CD60C40D8}" type="datetimeFigureOut">
              <a:rPr lang="en-IN" smtClean="0"/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6EEB09-25E7-4DA2-8308-0B103DE24267}" type="slidenum">
              <a:rPr lang="en-IN" smtClean="0"/>
            </a:fld>
            <a:endParaRPr lang="en-I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1A2814-0F51-418B-BED8-C69CD60C40D8}" type="datetimeFigureOut">
              <a:rPr lang="en-IN" smtClean="0"/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6EEB09-25E7-4DA2-8308-0B103DE24267}" type="slidenum">
              <a:rPr lang="en-IN" smtClean="0"/>
            </a:fld>
            <a:endParaRPr lang="en-I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1A2814-0F51-418B-BED8-C69CD60C40D8}" type="datetimeFigureOut">
              <a:rPr lang="en-IN" smtClean="0"/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6EEB09-25E7-4DA2-8308-0B103DE24267}" type="slidenum">
              <a:rPr lang="en-IN" smtClean="0"/>
            </a:fld>
            <a:endParaRPr lang="en-I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1A2814-0F51-418B-BED8-C69CD60C40D8}" type="datetimeFigureOut">
              <a:rPr lang="en-IN" smtClean="0"/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6EEB09-25E7-4DA2-8308-0B103DE24267}" type="slidenum">
              <a:rPr lang="en-IN" smtClean="0"/>
            </a:fld>
            <a:endParaRPr lang="en-I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1A2814-0F51-418B-BED8-C69CD60C40D8}" type="datetimeFigureOut">
              <a:rPr lang="en-IN" smtClean="0"/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6EEB09-25E7-4DA2-8308-0B103DE24267}" type="slidenum">
              <a:rPr lang="en-IN" smtClean="0"/>
            </a:fld>
            <a:endParaRPr lang="en-I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5.jpeg"/><Relationship Id="rId1" Type="http://schemas.openxmlformats.org/officeDocument/2006/relationships/tags" Target="../tags/tag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6.jpeg"/><Relationship Id="rId1" Type="http://schemas.openxmlformats.org/officeDocument/2006/relationships/tags" Target="../tags/tag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1.jpeg"/><Relationship Id="rId1" Type="http://schemas.openxmlformats.org/officeDocument/2006/relationships/tags" Target="../tags/tag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2.jpeg"/><Relationship Id="rId1" Type="http://schemas.openxmlformats.org/officeDocument/2006/relationships/tags" Target="../tags/tag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1983146"/>
          </a:xfrm>
        </p:spPr>
        <p:txBody>
          <a:bodyPr>
            <a:noAutofit/>
          </a:bodyPr>
          <a:lstStyle/>
          <a:p>
            <a:r>
              <a:rPr lang="en-US" sz="4800" b="1" dirty="0">
                <a:solidFill>
                  <a:srgbClr val="002060"/>
                </a:solidFill>
                <a:latin typeface="Arial Black" panose="020B0A04020102020204" pitchFamily="34" charset="0"/>
              </a:rPr>
              <a:t>Workshop on How to make and use </a:t>
            </a:r>
            <a:r>
              <a:rPr lang="en-US" sz="4800" b="1" dirty="0" err="1">
                <a:solidFill>
                  <a:srgbClr val="002060"/>
                </a:solidFill>
                <a:latin typeface="Arial Black" panose="020B0A04020102020204" pitchFamily="34" charset="0"/>
              </a:rPr>
              <a:t>powerpoint</a:t>
            </a:r>
            <a:r>
              <a:rPr lang="en-US" sz="4800" b="1" dirty="0">
                <a:solidFill>
                  <a:srgbClr val="002060"/>
                </a:solidFill>
                <a:latin typeface="Arial Black" panose="020B0A04020102020204" pitchFamily="34" charset="0"/>
              </a:rPr>
              <a:t> presentation.</a:t>
            </a:r>
            <a:endParaRPr lang="en-IN" sz="4800" b="1" dirty="0">
              <a:solidFill>
                <a:srgbClr val="002060"/>
              </a:solidFill>
              <a:latin typeface="Arial Black" panose="020B0A040201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IN" b="1" dirty="0">
                <a:solidFill>
                  <a:srgbClr val="FF0000"/>
                </a:solidFill>
              </a:rPr>
              <a:t>13th March 2019 </a:t>
            </a:r>
            <a:endParaRPr lang="en-IN" b="1" dirty="0">
              <a:solidFill>
                <a:srgbClr val="FF0000"/>
              </a:solidFill>
            </a:endParaRPr>
          </a:p>
          <a:p>
            <a:endParaRPr lang="en-IN" b="1" dirty="0">
              <a:solidFill>
                <a:srgbClr val="FF0000"/>
              </a:solidFill>
            </a:endParaRPr>
          </a:p>
          <a:p>
            <a:endParaRPr lang="en-IN" b="1" dirty="0">
              <a:solidFill>
                <a:srgbClr val="FF0000"/>
              </a:solidFill>
            </a:endParaRPr>
          </a:p>
          <a:p>
            <a:r>
              <a:rPr lang="en-IN" sz="4000" b="1" dirty="0" err="1">
                <a:solidFill>
                  <a:srgbClr val="00B0F0"/>
                </a:solidFill>
              </a:rPr>
              <a:t>Mr.Arif</a:t>
            </a:r>
            <a:r>
              <a:rPr lang="en-IN" sz="4000" b="1" dirty="0">
                <a:solidFill>
                  <a:srgbClr val="00B0F0"/>
                </a:solidFill>
              </a:rPr>
              <a:t> Khan </a:t>
            </a:r>
            <a:endParaRPr lang="en-IN" sz="4000" b="1" dirty="0">
              <a:solidFill>
                <a:srgbClr val="00B0F0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endParaRPr lang="en-US"/>
          </a:p>
        </p:txBody>
      </p:sp>
      <p:pic>
        <p:nvPicPr>
          <p:cNvPr id="71" name="image46.jpeg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2" cstate="print"/>
          <a:srcRect b="5148"/>
          <a:stretch>
            <a:fillRect/>
          </a:stretch>
        </p:blipFill>
        <p:spPr>
          <a:xfrm>
            <a:off x="0" y="-635"/>
            <a:ext cx="12192635" cy="6633845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en-US"/>
              <a:t>7.	Collaboration and Sharing</a:t>
            </a:r>
            <a:endParaRPr lang="en-US"/>
          </a:p>
          <a:p>
            <a:r>
              <a:rPr lang="en-US"/>
              <a:t>-	Sharing and collaborating on presentations: Using OneDrive or SharePoint.</a:t>
            </a:r>
            <a:endParaRPr lang="en-US"/>
          </a:p>
          <a:p>
            <a:r>
              <a:rPr lang="en-US"/>
              <a:t>- Version control: Tracking changes and managing revisions.</a:t>
            </a:r>
            <a:endParaRPr lang="en-US"/>
          </a:p>
          <a:p>
            <a:r>
              <a:rPr lang="en-US"/>
              <a:t>-	Co-authoring presentations: Working simultaneously with team members</a:t>
            </a:r>
            <a:endParaRPr lang="en-US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0000" lnSpcReduction="10000"/>
          </a:bodyPr>
          <a:p>
            <a:r>
              <a:rPr lang="en-US"/>
              <a:t>8.	Tips for Accessibility and Inclusivity</a:t>
            </a:r>
            <a:endParaRPr lang="en-US"/>
          </a:p>
          <a:p>
            <a:r>
              <a:rPr lang="en-US"/>
              <a:t>- Designing for accessibility: Ensuring presentations are accessible to all.</a:t>
            </a:r>
            <a:endParaRPr lang="en-US"/>
          </a:p>
          <a:p>
            <a:r>
              <a:rPr lang="en-US"/>
              <a:t>- Using Alt text: Describing visuals for screen readers.</a:t>
            </a:r>
            <a:endParaRPr lang="en-US"/>
          </a:p>
          <a:p>
            <a:r>
              <a:rPr lang="en-US"/>
              <a:t>- Considering color contrast and readability: Making content easy to understand.</a:t>
            </a:r>
            <a:endParaRPr lang="en-US"/>
          </a:p>
          <a:p>
            <a:endParaRPr lang="en-US"/>
          </a:p>
          <a:p>
            <a:r>
              <a:rPr lang="en-US"/>
              <a:t>9.	Advanced Features and Tips</a:t>
            </a:r>
            <a:endParaRPr lang="en-US"/>
          </a:p>
          <a:p>
            <a:r>
              <a:rPr lang="en-US"/>
              <a:t>- Creating custom animations: Fine-tuning animation effects.</a:t>
            </a:r>
            <a:endParaRPr lang="en-US"/>
          </a:p>
          <a:p>
            <a:r>
              <a:rPr lang="en-US"/>
              <a:t>- Using slide masters: Standardizing design elements across slides.</a:t>
            </a:r>
            <a:endParaRPr lang="en-US"/>
          </a:p>
          <a:p>
            <a:r>
              <a:rPr lang="en-US"/>
              <a:t>- Incorporating interactive elements: Hyperlinks, buttons, and triggers.</a:t>
            </a:r>
            <a:endParaRPr lang="en-US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endParaRPr lang="en-US"/>
          </a:p>
        </p:txBody>
      </p:sp>
      <p:pic>
        <p:nvPicPr>
          <p:cNvPr id="73" name="image47.jpeg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2" cstate="print"/>
          <a:srcRect b="7140"/>
          <a:stretch>
            <a:fillRect/>
          </a:stretch>
        </p:blipFill>
        <p:spPr>
          <a:xfrm>
            <a:off x="635" y="0"/>
            <a:ext cx="12085955" cy="617728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p>
            <a:r>
              <a:rPr lang="en-US"/>
              <a:t>1.	Introduction to PowerPoint</a:t>
            </a:r>
            <a:endParaRPr lang="en-US"/>
          </a:p>
          <a:p>
            <a:r>
              <a:rPr lang="en-US"/>
              <a:t>- Overview of PowerPoint: Purpose, features, and benefits.</a:t>
            </a:r>
            <a:endParaRPr lang="en-US"/>
          </a:p>
          <a:p>
            <a:r>
              <a:rPr lang="en-US"/>
              <a:t>- Importance of effective visual communication in presentations.</a:t>
            </a:r>
            <a:endParaRPr lang="en-US"/>
          </a:p>
          <a:p>
            <a:endParaRPr lang="en-US"/>
          </a:p>
          <a:p>
            <a:r>
              <a:rPr lang="en-US"/>
              <a:t>2.	Getting Started with PowerPoint</a:t>
            </a:r>
            <a:endParaRPr lang="en-US"/>
          </a:p>
          <a:p>
            <a:r>
              <a:rPr lang="en-US"/>
              <a:t>-	Launching PowerPoint: Opening a new presentation.</a:t>
            </a:r>
            <a:endParaRPr lang="en-US"/>
          </a:p>
          <a:p>
            <a:r>
              <a:rPr lang="en-US"/>
              <a:t>-	Navigating the interface: Ribbon, slides, and views.</a:t>
            </a:r>
            <a:endParaRPr lang="en-US"/>
          </a:p>
          <a:p>
            <a:r>
              <a:rPr lang="en-US"/>
              <a:t>- Understanding slide layouts: Choosing the right layout for your content.</a:t>
            </a:r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endParaRPr lang="en-US"/>
          </a:p>
        </p:txBody>
      </p:sp>
      <p:pic>
        <p:nvPicPr>
          <p:cNvPr id="67" name="image44.jpeg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2" cstate="print"/>
          <a:srcRect b="7086"/>
          <a:stretch>
            <a:fillRect/>
          </a:stretch>
        </p:blipFill>
        <p:spPr>
          <a:xfrm>
            <a:off x="0" y="227330"/>
            <a:ext cx="12192000" cy="6161405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20000"/>
          </a:bodyPr>
          <a:p>
            <a:r>
              <a:rPr lang="en-US"/>
              <a:t>3.	Creating and Formatting Slides</a:t>
            </a:r>
            <a:endParaRPr lang="en-US"/>
          </a:p>
          <a:p>
            <a:r>
              <a:rPr lang="en-US"/>
              <a:t>- Adding and deleting slides: Basic slide management.</a:t>
            </a:r>
            <a:endParaRPr lang="en-US"/>
          </a:p>
          <a:p>
            <a:r>
              <a:rPr lang="en-US"/>
              <a:t>- Inserting text: Formatting text boxes, fonts, and alignment.</a:t>
            </a:r>
            <a:endParaRPr lang="en-US"/>
          </a:p>
          <a:p>
            <a:r>
              <a:rPr lang="en-US"/>
              <a:t>- Incorporating visuals: Inserting images, shapes, and icons.</a:t>
            </a:r>
            <a:endParaRPr lang="en-US"/>
          </a:p>
          <a:p>
            <a:r>
              <a:rPr lang="en-US"/>
              <a:t>- Applying themes and templates: Customizing the look and feel of your presentation.</a:t>
            </a:r>
            <a:endParaRPr lang="en-US"/>
          </a:p>
          <a:p>
            <a:endParaRPr lang="en-US"/>
          </a:p>
          <a:p>
            <a:r>
              <a:rPr lang="en-US"/>
              <a:t>4.	Enhancing Visual Appeal</a:t>
            </a:r>
            <a:endParaRPr lang="en-US"/>
          </a:p>
          <a:p>
            <a:r>
              <a:rPr lang="en-US"/>
              <a:t>-	Using colors and fonts effectively: Creating a cohesive design.</a:t>
            </a:r>
            <a:endParaRPr lang="en-US"/>
          </a:p>
          <a:p>
            <a:r>
              <a:rPr lang="en-US"/>
              <a:t>-	Incorporating multimedia: Adding audio and video files.</a:t>
            </a:r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en-US"/>
              <a:t>Applying animations and transitions: Engaging the audience with dynamic effects.</a:t>
            </a:r>
            <a:endParaRPr lang="en-US"/>
          </a:p>
          <a:p>
            <a:r>
              <a:rPr lang="en-US"/>
              <a:t>- Using SmartArt and charts: Visualizing data and concepts.</a:t>
            </a:r>
            <a:endParaRPr lang="en-US"/>
          </a:p>
          <a:p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endParaRPr lang="en-US"/>
          </a:p>
        </p:txBody>
      </p:sp>
      <p:pic>
        <p:nvPicPr>
          <p:cNvPr id="69" name="image45.jpeg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2" cstate="print"/>
          <a:srcRect b="8122"/>
          <a:stretch>
            <a:fillRect/>
          </a:stretch>
        </p:blipFill>
        <p:spPr>
          <a:xfrm>
            <a:off x="0" y="78740"/>
            <a:ext cx="12192000" cy="6098540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 rotWithShape="1">
          <a:blip r:embed="rId1"/>
          <a:srcRect b="5905"/>
          <a:stretch>
            <a:fillRect/>
          </a:stretch>
        </p:blipFill>
        <p:spPr>
          <a:xfrm>
            <a:off x="0" y="103517"/>
            <a:ext cx="12085607" cy="6461185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 rotWithShape="1">
          <a:blip r:embed="rId1"/>
          <a:srcRect b="6415"/>
          <a:stretch>
            <a:fillRect/>
          </a:stretch>
        </p:blipFill>
        <p:spPr>
          <a:xfrm>
            <a:off x="1" y="-60385"/>
            <a:ext cx="12191999" cy="6978770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20000"/>
          </a:bodyPr>
          <a:lstStyle/>
          <a:p>
            <a:r>
              <a:rPr lang="en-IN"/>
              <a:t>5.	Structuring Your Presentation</a:t>
            </a:r>
            <a:endParaRPr lang="en-IN"/>
          </a:p>
          <a:p>
            <a:r>
              <a:rPr lang="en-IN"/>
              <a:t>- Organizing content: Outlining key points and structuring slides.</a:t>
            </a:r>
            <a:endParaRPr lang="en-IN"/>
          </a:p>
          <a:p>
            <a:r>
              <a:rPr lang="en-IN"/>
              <a:t>- Creating a narrative flow: Sequencing slides for clarity and coherence.</a:t>
            </a:r>
            <a:endParaRPr lang="en-IN"/>
          </a:p>
          <a:p>
            <a:r>
              <a:rPr lang="en-IN"/>
              <a:t>- Using sections: Grouping slides for organization and navigation.</a:t>
            </a:r>
            <a:endParaRPr lang="en-IN"/>
          </a:p>
          <a:p>
            <a:endParaRPr lang="en-IN"/>
          </a:p>
          <a:p>
            <a:r>
              <a:rPr lang="en-IN"/>
              <a:t>6.	Mastering Slide Show DeliveryRehearsing timings: Timing slide transitions and animations.</a:t>
            </a:r>
            <a:endParaRPr lang="en-IN"/>
          </a:p>
          <a:p>
            <a:r>
              <a:rPr lang="en-IN"/>
              <a:t>- Setting up slide show options: Configuring slideshow settings.</a:t>
            </a:r>
            <a:endParaRPr lang="en-IN"/>
          </a:p>
          <a:p>
            <a:r>
              <a:rPr lang="en-IN"/>
              <a:t>- Delivering presentations effectively: Tips for engaging the audience</a:t>
            </a:r>
            <a:endParaRPr lang="en-IN"/>
          </a:p>
        </p:txBody>
      </p:sp>
    </p:spTree>
  </p:cSld>
  <p:clrMapOvr>
    <a:masterClrMapping/>
  </p:clrMapOvr>
</p:sld>
</file>

<file path=ppt/tags/tag1.xml><?xml version="1.0" encoding="utf-8"?>
<p:tagLst xmlns:p="http://schemas.openxmlformats.org/presentationml/2006/main">
  <p:tag name="KSO_WM_BEAUTIFY_FLAG" val=""/>
</p:tagLst>
</file>

<file path=ppt/tags/tag2.xml><?xml version="1.0" encoding="utf-8"?>
<p:tagLst xmlns:p="http://schemas.openxmlformats.org/presentationml/2006/main">
  <p:tag name="KSO_WM_BEAUTIFY_FLAG" val=""/>
</p:tagLst>
</file>

<file path=ppt/tags/tag3.xml><?xml version="1.0" encoding="utf-8"?>
<p:tagLst xmlns:p="http://schemas.openxmlformats.org/presentationml/2006/main">
  <p:tag name="KSO_WM_BEAUTIFY_FLAG" val=""/>
</p:tagLst>
</file>

<file path=ppt/tags/tag4.xml><?xml version="1.0" encoding="utf-8"?>
<p:tagLst xmlns:p="http://schemas.openxmlformats.org/presentationml/2006/main">
  <p:tag name="KSO_WM_BEAUTIFY_FLAG" val="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2205</Words>
  <Application>WPS Presentation</Application>
  <PresentationFormat>Widescreen</PresentationFormat>
  <Paragraphs>54</Paragraphs>
  <Slides>13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13</vt:i4>
      </vt:variant>
    </vt:vector>
  </HeadingPairs>
  <TitlesOfParts>
    <vt:vector size="22" baseType="lpstr">
      <vt:lpstr>Arial</vt:lpstr>
      <vt:lpstr>SimSun</vt:lpstr>
      <vt:lpstr>Wingdings</vt:lpstr>
      <vt:lpstr>Arial Black</vt:lpstr>
      <vt:lpstr>Calibri</vt:lpstr>
      <vt:lpstr>Microsoft YaHei</vt:lpstr>
      <vt:lpstr>Arial Unicode MS</vt:lpstr>
      <vt:lpstr>Calibri Light</vt:lpstr>
      <vt:lpstr>Office Theme</vt:lpstr>
      <vt:lpstr>Workshop on How to make and use powerpoint presentation.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Vikram</dc:creator>
  <cp:lastModifiedBy>Vikram</cp:lastModifiedBy>
  <cp:revision>20</cp:revision>
  <dcterms:created xsi:type="dcterms:W3CDTF">2024-06-19T07:12:00Z</dcterms:created>
  <dcterms:modified xsi:type="dcterms:W3CDTF">2024-06-28T08:46:34Z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6C89B4B9F667452E9E19B788DD20406E_12</vt:lpwstr>
  </property>
  <property fmtid="{D5CDD505-2E9C-101B-9397-08002B2CF9AE}" pid="3" name="KSOProductBuildVer">
    <vt:lpwstr>1033-12.2.0.17119</vt:lpwstr>
  </property>
</Properties>
</file>